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153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title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Doanh thu</c:v>
                </c:pt>
              </c:strCache>
            </c:strRef>
          </c:tx>
          <c:spPr>
            <a:ln w="38100">
              <a:solidFill>
                <a:srgbClr val="0066CC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Quý 1</c:v>
                </c:pt>
                <c:pt idx="1">
                  <c:v>Quý 2</c:v>
                </c:pt>
                <c:pt idx="2">
                  <c:v>Quý 3</c:v>
                </c:pt>
                <c:pt idx="3">
                  <c:v>Quý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120</c:v>
                </c:pt>
                <c:pt idx="1">
                  <c:v>150</c:v>
                </c:pt>
                <c:pt idx="2">
                  <c:v>180</c:v>
                </c:pt>
                <c:pt idx="3">
                  <c:v>200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642-48A6-9EE8-77DCA09F93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18791784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>
                <a:solidFill>
                  <a:srgbClr val="003366"/>
                </a:solidFill>
                <a:latin typeface="Arial Black"/>
              </a:defRPr>
            </a:pPr>
            <a:r>
              <a:t>Giới thiệu bản thân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lang="en-US" dirty="0" err="1"/>
              <a:t>Họ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: Đặng Việt Anh</a:t>
            </a:r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lang="en-US" dirty="0" err="1"/>
              <a:t>Ngày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: 06/12/2006</a:t>
            </a:r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: Nam Định</a:t>
            </a:r>
          </a:p>
        </p:txBody>
      </p:sp>
      <p:sp>
        <p:nvSpPr>
          <p:cNvPr id="4" name="Rectangle 3"/>
          <p:cNvSpPr/>
          <p:nvPr/>
        </p:nvSpPr>
        <p:spPr>
          <a:xfrm>
            <a:off x="7772400" y="5943600"/>
            <a:ext cx="914400" cy="457200"/>
          </a:xfrm>
          <a:prstGeom prst="rect">
            <a:avLst/>
          </a:prstGeom>
          <a:solidFill>
            <a:srgbClr val="0066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rPr dirty="0"/>
              <a:t>LOGO</a:t>
            </a:r>
          </a:p>
        </p:txBody>
      </p:sp>
      <p:pic>
        <p:nvPicPr>
          <p:cNvPr id="6" name="Hình ảnh 5" descr="Ảnh có chứa Phông chữ, biểu tượng, Đồ họa, thiết kế&#10;&#10;Nội dung do AI tạo ra có thể không chính xác.">
            <a:extLst>
              <a:ext uri="{FF2B5EF4-FFF2-40B4-BE49-F238E27FC236}">
                <a16:creationId xmlns:a16="http://schemas.microsoft.com/office/drawing/2014/main" id="{C9ACF38D-50E4-E9CD-39EE-E56289753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399" y="5596662"/>
            <a:ext cx="1951457" cy="109354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4572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003366"/>
                </a:solidFill>
                <a:latin typeface="Arial Black"/>
              </a:defRPr>
            </a:pPr>
            <a:r>
              <a:t>Sở thích cá nhân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828800"/>
            <a:ext cx="147829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lang="en-US" dirty="0"/>
              <a:t>• Nghe </a:t>
            </a:r>
            <a:r>
              <a:rPr lang="en-US" dirty="0" err="1"/>
              <a:t>nhạc</a:t>
            </a:r>
            <a:endParaRPr lang="en-US" dirty="0"/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lang="en-US" dirty="0"/>
              <a:t>• Du </a:t>
            </a:r>
            <a:r>
              <a:rPr lang="en-US" dirty="0" err="1"/>
              <a:t>lịch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29200" y="1828800"/>
            <a:ext cx="1907958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lang="vi-VN" dirty="0"/>
              <a:t>• Chơi game FPS</a:t>
            </a:r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lang="vi-VN" dirty="0"/>
              <a:t>• Nấu ăn</a:t>
            </a:r>
          </a:p>
        </p:txBody>
      </p:sp>
      <p:sp>
        <p:nvSpPr>
          <p:cNvPr id="6" name="Rectangle 5"/>
          <p:cNvSpPr/>
          <p:nvPr/>
        </p:nvSpPr>
        <p:spPr>
          <a:xfrm>
            <a:off x="7772400" y="5943600"/>
            <a:ext cx="914400" cy="457200"/>
          </a:xfrm>
          <a:prstGeom prst="rect">
            <a:avLst/>
          </a:prstGeom>
          <a:solidFill>
            <a:srgbClr val="0066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LOGO</a:t>
            </a:r>
          </a:p>
        </p:txBody>
      </p:sp>
      <p:pic>
        <p:nvPicPr>
          <p:cNvPr id="8" name="Hình ảnh 7" descr="Ảnh có chứa Phông chữ, biểu tượng, Đồ họa, thiết kế&#10;&#10;Nội dung do AI tạo ra có thể không chính xác.">
            <a:extLst>
              <a:ext uri="{FF2B5EF4-FFF2-40B4-BE49-F238E27FC236}">
                <a16:creationId xmlns:a16="http://schemas.microsoft.com/office/drawing/2014/main" id="{A00F63C9-6A4B-6DF0-7664-40CB24A3F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723" y="5547969"/>
            <a:ext cx="1843302" cy="10329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4572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003366"/>
                </a:solidFill>
                <a:latin typeface="Arial Black"/>
              </a:defRPr>
            </a:pPr>
            <a:r>
              <a:t>Kỹ năng cá nhân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1828800"/>
            <a:ext cx="2269596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lang="en-US" dirty="0"/>
              <a:t>• Tin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phòng</a:t>
            </a:r>
            <a:endParaRPr lang="en-US" dirty="0"/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lang="en-US" dirty="0"/>
              <a:t>• Giao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tốt</a:t>
            </a:r>
            <a:endParaRPr lang="en-US" dirty="0"/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lang="en-US" dirty="0"/>
              <a:t>•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nhóm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772400" y="5943600"/>
            <a:ext cx="914400" cy="457200"/>
          </a:xfrm>
          <a:prstGeom prst="rect">
            <a:avLst/>
          </a:prstGeom>
          <a:solidFill>
            <a:srgbClr val="0066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LOGO</a:t>
            </a:r>
          </a:p>
        </p:txBody>
      </p:sp>
      <p:pic>
        <p:nvPicPr>
          <p:cNvPr id="7" name="Hình ảnh 6" descr="Ảnh có chứa Phông chữ, biểu tượng, Đồ họa, thiết kế&#10;&#10;Nội dung do AI tạo ra có thể không chính xác.">
            <a:extLst>
              <a:ext uri="{FF2B5EF4-FFF2-40B4-BE49-F238E27FC236}">
                <a16:creationId xmlns:a16="http://schemas.microsoft.com/office/drawing/2014/main" id="{6E6E82BF-2D5E-0559-981D-7526F1761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399" y="5608376"/>
            <a:ext cx="1961289" cy="10990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4572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003366"/>
                </a:solidFill>
                <a:latin typeface="Arial Black"/>
              </a:defRPr>
            </a:pPr>
            <a:r>
              <a:t>Biểu đồ doanh thu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914400" y="1828800"/>
          <a:ext cx="7315200" cy="4114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7772400" y="5943600"/>
            <a:ext cx="914400" cy="457200"/>
          </a:xfrm>
          <a:prstGeom prst="rect">
            <a:avLst/>
          </a:prstGeom>
          <a:solidFill>
            <a:srgbClr val="0066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LOGO</a:t>
            </a:r>
          </a:p>
        </p:txBody>
      </p:sp>
      <p:pic>
        <p:nvPicPr>
          <p:cNvPr id="7" name="Hình ảnh 6" descr="Ảnh có chứa Phông chữ, biểu tượng, Đồ họa, thiết kế&#10;&#10;Nội dung do AI tạo ra có thể không chính xác.">
            <a:extLst>
              <a:ext uri="{FF2B5EF4-FFF2-40B4-BE49-F238E27FC236}">
                <a16:creationId xmlns:a16="http://schemas.microsoft.com/office/drawing/2014/main" id="{FE397413-CCBD-AA47-846A-66EE53492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304" y="5597013"/>
            <a:ext cx="2039718" cy="1143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10A2B7F-ED0F-4916-DD29-10546C3A4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D6F47FF-2742-458B-7165-17EEB329B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 dirty="0"/>
          </a:p>
        </p:txBody>
      </p:sp>
      <p:pic>
        <p:nvPicPr>
          <p:cNvPr id="9" name="Video 8" title="White daisies on the field">
            <a:hlinkClick r:id="" action="ppaction://media"/>
            <a:extLst>
              <a:ext uri="{FF2B5EF4-FFF2-40B4-BE49-F238E27FC236}">
                <a16:creationId xmlns:a16="http://schemas.microsoft.com/office/drawing/2014/main" id="{E482F210-4B78-3E72-0FD3-9CBB48A738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00200"/>
            <a:ext cx="8229601" cy="462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74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63</Words>
  <Application>Microsoft Office PowerPoint</Application>
  <PresentationFormat>On-screen Show (4:3)</PresentationFormat>
  <Paragraphs>19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Giới thiệu bản thân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Administrator</cp:lastModifiedBy>
  <cp:revision>5</cp:revision>
  <dcterms:created xsi:type="dcterms:W3CDTF">2013-01-27T09:14:16Z</dcterms:created>
  <dcterms:modified xsi:type="dcterms:W3CDTF">2025-09-30T18:08:01Z</dcterms:modified>
  <cp:category/>
</cp:coreProperties>
</file>

<file path=docProps/thumbnail.jpeg>
</file>